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FE236F-7767-49EA-A090-10338E8A9526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1A5501-1D3F-4AB9-9143-88F4C42EB65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Simulated GOES-R ABI –</a:t>
            </a:r>
            <a:r>
              <a:rPr lang="en-US" baseline="0" dirty="0" smtClean="0"/>
              <a:t> observed RGB on top, synthetic-RGB on bottom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5501-1D3F-4AB9-9143-88F4C42EB65C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</a:t>
            </a:r>
            <a:r>
              <a:rPr lang="en-US" baseline="0" dirty="0" smtClean="0"/>
              <a:t> Near-IR band with </a:t>
            </a:r>
            <a:r>
              <a:rPr lang="en-US" b="1" baseline="0" dirty="0" smtClean="0"/>
              <a:t>decreased</a:t>
            </a:r>
            <a:r>
              <a:rPr lang="en-US" baseline="0" dirty="0" smtClean="0"/>
              <a:t> reflectances for plume only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5501-1D3F-4AB9-9143-88F4C42EB65C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Simulated GOES-R ABI -- blue in the</a:t>
            </a:r>
            <a:r>
              <a:rPr lang="en-US" baseline="0" dirty="0" smtClean="0"/>
              <a:t> top image </a:t>
            </a:r>
            <a:r>
              <a:rPr lang="en-US" dirty="0" smtClean="0"/>
              <a:t>means most of the synthetic-Green image is less-Green than </a:t>
            </a:r>
            <a:r>
              <a:rPr lang="en-US" smtClean="0"/>
              <a:t>the observed </a:t>
            </a:r>
            <a:r>
              <a:rPr lang="en-US" dirty="0" smtClean="0"/>
              <a:t>Green image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5501-1D3F-4AB9-9143-88F4C42EB65C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From</a:t>
            </a:r>
            <a:r>
              <a:rPr lang="en-US" baseline="0" dirty="0" smtClean="0"/>
              <a:t> Near-IR band with </a:t>
            </a:r>
            <a:r>
              <a:rPr lang="en-US" b="1" baseline="0" dirty="0" smtClean="0"/>
              <a:t>increased</a:t>
            </a:r>
            <a:r>
              <a:rPr lang="en-US" baseline="0" dirty="0" smtClean="0"/>
              <a:t> reflectances for plume only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1A5501-1D3F-4AB9-9143-88F4C42EB65C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D172-B5DA-4DBF-A417-B4D04B0F7CF0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A258-3E12-48BA-8EB2-336B3AC0A6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D172-B5DA-4DBF-A417-B4D04B0F7CF0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A258-3E12-48BA-8EB2-336B3AC0A6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D172-B5DA-4DBF-A417-B4D04B0F7CF0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A258-3E12-48BA-8EB2-336B3AC0A6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D172-B5DA-4DBF-A417-B4D04B0F7CF0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A258-3E12-48BA-8EB2-336B3AC0A6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D172-B5DA-4DBF-A417-B4D04B0F7CF0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A258-3E12-48BA-8EB2-336B3AC0A6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D172-B5DA-4DBF-A417-B4D04B0F7CF0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A258-3E12-48BA-8EB2-336B3AC0A6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D172-B5DA-4DBF-A417-B4D04B0F7CF0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A258-3E12-48BA-8EB2-336B3AC0A6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D172-B5DA-4DBF-A417-B4D04B0F7CF0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A258-3E12-48BA-8EB2-336B3AC0A6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D172-B5DA-4DBF-A417-B4D04B0F7CF0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A258-3E12-48BA-8EB2-336B3AC0A6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D172-B5DA-4DBF-A417-B4D04B0F7CF0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A258-3E12-48BA-8EB2-336B3AC0A6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42D172-B5DA-4DBF-A417-B4D04B0F7CF0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3EA258-3E12-48BA-8EB2-336B3AC0A6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2D172-B5DA-4DBF-A417-B4D04B0F7CF0}" type="datetimeFigureOut">
              <a:rPr lang="en-US" smtClean="0"/>
              <a:pPr/>
              <a:t>7/25/2011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EA258-3E12-48BA-8EB2-336B3AC0A6F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home\hillger\mcidas\data\G-16_IMG_2005178_210000_06_s-RG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524250"/>
            <a:ext cx="7620000" cy="3333750"/>
          </a:xfrm>
          <a:prstGeom prst="rect">
            <a:avLst/>
          </a:prstGeom>
          <a:noFill/>
        </p:spPr>
      </p:pic>
      <p:pic>
        <p:nvPicPr>
          <p:cNvPr id="2" name="Picture 2" descr="C:\home\hillger\mcidas\data\G-16_IMG_2005178_210000_05_RG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0"/>
            <a:ext cx="7620000" cy="33337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62000" y="0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RGB – Rayleigh-corrected – log=enhanced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0" y="3516868"/>
            <a:ext cx="541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synthetic-RGB – Rayleigh-corrected – log=enhanced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home\hillger\mcidas\data\G-16_IMG_2005178_210000_026_r-diff-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524250"/>
            <a:ext cx="7620000" cy="3333750"/>
          </a:xfrm>
          <a:prstGeom prst="rect">
            <a:avLst/>
          </a:prstGeom>
          <a:noFill/>
        </p:spPr>
      </p:pic>
      <p:pic>
        <p:nvPicPr>
          <p:cNvPr id="2050" name="Picture 2" descr="C:\home\hillger\mcidas\data\G-16_IMG_2005178_210000_025_a-diff-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0"/>
            <a:ext cx="7620000" cy="33337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38200" y="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Absolute differences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35168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Relative differences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1529833" y="3114645"/>
            <a:ext cx="373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Decreased</a:t>
            </a:r>
            <a:r>
              <a:rPr lang="en-US" sz="2000" dirty="0" smtClean="0"/>
              <a:t> reflectances for plume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home\hillger\mcidas\data\G-16_IMG_2005178_210000_022_r-diff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524250"/>
            <a:ext cx="7620000" cy="3333750"/>
          </a:xfrm>
          <a:prstGeom prst="rect">
            <a:avLst/>
          </a:prstGeom>
          <a:noFill/>
        </p:spPr>
      </p:pic>
      <p:pic>
        <p:nvPicPr>
          <p:cNvPr id="2050" name="Picture 2" descr="C:\home\hillger\mcidas\data\G-16_IMG_2005178_210000_021_a-diff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0"/>
            <a:ext cx="7620000" cy="33337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38200" y="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Absolute differences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35168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Relative differences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home\hillger\mcidas\data\G-16_IMG_2005178_210000_024_r-diff+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3524250"/>
            <a:ext cx="7620000" cy="3333750"/>
          </a:xfrm>
          <a:prstGeom prst="rect">
            <a:avLst/>
          </a:prstGeom>
          <a:noFill/>
        </p:spPr>
      </p:pic>
      <p:pic>
        <p:nvPicPr>
          <p:cNvPr id="1028" name="Picture 4" descr="C:\home\hillger\mcidas\data\G-16_IMG_2005178_210000_023_a-diff+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0"/>
            <a:ext cx="7620000" cy="33337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38200" y="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Absolute differences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0" y="3516868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Relative differences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16200000">
            <a:off x="-1529833" y="3114645"/>
            <a:ext cx="373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Increased</a:t>
            </a:r>
            <a:r>
              <a:rPr lang="en-US" sz="2000" dirty="0" smtClean="0"/>
              <a:t> reflectances for plume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86</Words>
  <Application>Microsoft Office PowerPoint</Application>
  <PresentationFormat>On-screen Show (4:3)</PresentationFormat>
  <Paragraphs>18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Slide 1</vt:lpstr>
      <vt:lpstr>Slide 2</vt:lpstr>
      <vt:lpstr>Slide 3</vt:lpstr>
      <vt:lpstr>Slide 4</vt:lpstr>
    </vt:vector>
  </TitlesOfParts>
  <Company>CIRA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hillger</dc:creator>
  <cp:lastModifiedBy>jeff braun</cp:lastModifiedBy>
  <cp:revision>26</cp:revision>
  <dcterms:created xsi:type="dcterms:W3CDTF">2010-10-06T18:22:57Z</dcterms:created>
  <dcterms:modified xsi:type="dcterms:W3CDTF">2011-07-25T14:57:32Z</dcterms:modified>
</cp:coreProperties>
</file>